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0519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38405" cy="38405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74939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99147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2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21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423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177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39216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094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3502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8390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113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C3285F-BFA3-46EE-835B-6A4DB1FC68AA}" type="datetimeFigureOut">
              <a:rPr lang="en-GB" smtClean="0"/>
              <a:pPr/>
              <a:t>25/01/2019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AF06C-88BF-4017-B6A9-5F6077CFE6A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37997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urbanvalleyresort.com/" TargetMode="External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virtuferries.com/" TargetMode="External"/><Relationship Id="rId4" Type="http://schemas.openxmlformats.org/officeDocument/2006/relationships/hyperlink" Target="mailto:szerafa1@gmai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4587650" y="2545685"/>
            <a:ext cx="4473770" cy="436171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sz="3200" dirty="0"/>
              <a:t> </a:t>
            </a:r>
          </a:p>
          <a:p>
            <a:pPr marL="0" indent="0">
              <a:buNone/>
            </a:pPr>
            <a:r>
              <a:rPr lang="it-IT" sz="1400" dirty="0"/>
              <a:t>Il Historic Motorcycle Club - Malta sta organizzando il settimo Raduno Internazionale Moto d’Epoca.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 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Tutti gli appassionati di motociclette classiche, vintage e d’epoca sono invitati a partecipare ad un weekend in giro per le Isole Maltesi.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 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Il weekend comprende 4 notti in albergo (con colazione, B&amp;B), parcheggio, soccorso stradale, i pasti e una cena a buffet di arrivederci.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 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I nostri Rally Internazionali mettono insieme un mix di motociclette classiche, gite, cibo, cultura e amicizia che sono ideali per quegli appassionati che non sono particolarmente interessati a lunghe gite senza soste. 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 </a:t>
            </a:r>
            <a:endParaRPr lang="en-US" sz="1400" dirty="0"/>
          </a:p>
          <a:p>
            <a:pPr marL="0" indent="0">
              <a:buNone/>
            </a:pPr>
            <a:r>
              <a:rPr lang="it-IT" sz="1400" dirty="0"/>
              <a:t>La prenotazione è su base primo-arrivato-primo-servito e i posti sono limitati.</a:t>
            </a:r>
            <a:endParaRPr lang="en-US" sz="1400" dirty="0"/>
          </a:p>
          <a:p>
            <a:pPr marL="0" indent="0">
              <a:buNone/>
            </a:pPr>
            <a:r>
              <a:rPr lang="en-GB" sz="1100" dirty="0"/>
              <a:t> </a:t>
            </a:r>
            <a:endParaRPr lang="en-US" sz="1100" dirty="0"/>
          </a:p>
        </p:txBody>
      </p:sp>
      <p:sp>
        <p:nvSpPr>
          <p:cNvPr id="9" name="Title 3"/>
          <p:cNvSpPr txBox="1">
            <a:spLocks/>
          </p:cNvSpPr>
          <p:nvPr/>
        </p:nvSpPr>
        <p:spPr>
          <a:xfrm>
            <a:off x="4644008" y="241385"/>
            <a:ext cx="404279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pic>
        <p:nvPicPr>
          <p:cNvPr id="2051" name="Picture 3" descr="C:\Users\stephanie.farrugia\Desktop\2015 Rally - Brochure\Rally Brochure\Photos\046 Malta (4).JPG"/>
          <p:cNvPicPr>
            <a:picLocks noChangeAspect="1" noChangeArrowheads="1"/>
          </p:cNvPicPr>
          <p:nvPr/>
        </p:nvPicPr>
        <p:blipFill>
          <a:blip r:embed="rId2" cstate="print"/>
          <a:srcRect b="8753"/>
          <a:stretch>
            <a:fillRect/>
          </a:stretch>
        </p:blipFill>
        <p:spPr bwMode="auto">
          <a:xfrm>
            <a:off x="4660495" y="116632"/>
            <a:ext cx="4400925" cy="2677147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4610405" y="2568299"/>
            <a:ext cx="351089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000" dirty="0" err="1">
                <a:solidFill>
                  <a:schemeClr val="bg1"/>
                </a:solidFill>
              </a:rPr>
              <a:t>Foto</a:t>
            </a:r>
            <a:r>
              <a:rPr lang="en-GB" sz="1000" dirty="0">
                <a:solidFill>
                  <a:schemeClr val="bg1"/>
                </a:solidFill>
              </a:rPr>
              <a:t> per gentile </a:t>
            </a:r>
            <a:r>
              <a:rPr lang="en-GB" sz="1000" dirty="0" err="1">
                <a:solidFill>
                  <a:schemeClr val="bg1"/>
                </a:solidFill>
              </a:rPr>
              <a:t>concessione</a:t>
            </a:r>
            <a:r>
              <a:rPr lang="en-GB" sz="1000" dirty="0">
                <a:solidFill>
                  <a:schemeClr val="bg1"/>
                </a:solidFill>
              </a:rPr>
              <a:t> di IL Historic Motor Cycle Magazine</a:t>
            </a:r>
            <a:endParaRPr lang="en-US" sz="1000" dirty="0">
              <a:solidFill>
                <a:schemeClr val="bg1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19" y="117470"/>
            <a:ext cx="4569050" cy="64629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35464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3"/>
          <p:cNvSpPr txBox="1">
            <a:spLocks/>
          </p:cNvSpPr>
          <p:nvPr/>
        </p:nvSpPr>
        <p:spPr>
          <a:xfrm>
            <a:off x="4644008" y="260648"/>
            <a:ext cx="4042792" cy="11381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GB" dirty="0"/>
          </a:p>
        </p:txBody>
      </p:sp>
      <p:sp>
        <p:nvSpPr>
          <p:cNvPr id="26" name="TextBox 25"/>
          <p:cNvSpPr txBox="1"/>
          <p:nvPr/>
        </p:nvSpPr>
        <p:spPr>
          <a:xfrm>
            <a:off x="1805" y="4888390"/>
            <a:ext cx="4436958" cy="21082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200" b="1" dirty="0"/>
              <a:t>Norme e Regolamenti</a:t>
            </a:r>
            <a:endParaRPr lang="en-US" sz="1200" b="1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Questo evento è aperto solo a motociclette fabbricate fino al 1975.</a:t>
            </a:r>
            <a:endParaRPr lang="en-US" sz="1000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I partecipanti devono assicurarsi che le motociclette siano dotate di tutte le licenze, che siano assicurate almeno per la responsabilità civile, e che siano in linea con le normative che si riferiscono alle luci, al rumore e con le altre normative applicabili nei rispettivi paesi.</a:t>
            </a:r>
            <a:endParaRPr lang="en-US" sz="1000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I caschi sono obbligatori e devono essere sempre indossati.</a:t>
            </a:r>
            <a:endParaRPr lang="en-US" sz="1000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Il programma è indicativo e può subire cambiamenti per ragioni che prescindono dal controllo degli organizzatori.</a:t>
            </a:r>
            <a:endParaRPr lang="en-US" sz="1000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Ogni giro giornaliero non sarà superiore ai 70 km. Per assicurare una manifestazione scorrevole, </a:t>
            </a:r>
            <a:r>
              <a:rPr lang="it-IT" sz="1000" b="1" dirty="0"/>
              <a:t>si potrà fare soltanto una sosta di rifornimento</a:t>
            </a:r>
            <a:r>
              <a:rPr lang="it-IT" sz="1000" dirty="0"/>
              <a:t> al mattino.</a:t>
            </a:r>
            <a:endParaRPr lang="en-US" sz="1000" dirty="0"/>
          </a:p>
          <a:p>
            <a:pPr marL="228600" indent="-228600">
              <a:buFont typeface="+mj-lt"/>
              <a:buAutoNum type="arabicPeriod"/>
            </a:pPr>
            <a:endParaRPr lang="en-US" sz="900" dirty="0"/>
          </a:p>
        </p:txBody>
      </p:sp>
      <p:sp>
        <p:nvSpPr>
          <p:cNvPr id="27" name="TextBox 26"/>
          <p:cNvSpPr txBox="1"/>
          <p:nvPr/>
        </p:nvSpPr>
        <p:spPr>
          <a:xfrm>
            <a:off x="4497517" y="10955"/>
            <a:ext cx="2380587" cy="292387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it-IT" sz="1400" b="1" dirty="0"/>
              <a:t>Sistemazione Alberghiera </a:t>
            </a:r>
          </a:p>
          <a:p>
            <a:r>
              <a:rPr lang="it-IT" sz="1000" dirty="0"/>
              <a:t>I partecipanti stranieri alloggeranno presso:</a:t>
            </a:r>
            <a:endParaRPr lang="en-US" sz="1000" dirty="0"/>
          </a:p>
          <a:p>
            <a:r>
              <a:rPr lang="en-GB" sz="1000" dirty="0"/>
              <a:t>Urban Valley Resort &amp; Spa </a:t>
            </a:r>
            <a:endParaRPr lang="en-US" sz="1000" dirty="0"/>
          </a:p>
          <a:p>
            <a:r>
              <a:rPr lang="en-GB" sz="1000" dirty="0" err="1"/>
              <a:t>Triq</a:t>
            </a:r>
            <a:r>
              <a:rPr lang="en-GB" sz="1000" dirty="0"/>
              <a:t> </a:t>
            </a:r>
            <a:r>
              <a:rPr lang="en-GB" sz="1000" dirty="0" err="1"/>
              <a:t>Wied</a:t>
            </a:r>
            <a:r>
              <a:rPr lang="en-GB" sz="1000" dirty="0"/>
              <a:t> </a:t>
            </a:r>
            <a:r>
              <a:rPr lang="en-GB" sz="1000" dirty="0" err="1"/>
              <a:t>Ghollieqa</a:t>
            </a:r>
            <a:endParaRPr lang="en-US" sz="1000" dirty="0"/>
          </a:p>
          <a:p>
            <a:r>
              <a:rPr lang="en-GB" sz="1000" dirty="0" err="1"/>
              <a:t>Kappara</a:t>
            </a:r>
            <a:r>
              <a:rPr lang="en-GB" sz="1000" dirty="0"/>
              <a:t>, SGN 4437</a:t>
            </a:r>
            <a:endParaRPr lang="en-US" sz="1000" dirty="0"/>
          </a:p>
          <a:p>
            <a:r>
              <a:rPr lang="en-GB" sz="1000" dirty="0"/>
              <a:t> </a:t>
            </a:r>
            <a:endParaRPr lang="en-US" sz="1000" dirty="0"/>
          </a:p>
          <a:p>
            <a:r>
              <a:rPr lang="en-GB" sz="1000" dirty="0"/>
              <a:t>Tel: + 356 21385926 </a:t>
            </a:r>
            <a:endParaRPr lang="en-US" sz="1000" dirty="0"/>
          </a:p>
          <a:p>
            <a:r>
              <a:rPr lang="en-GB" sz="1000" dirty="0"/>
              <a:t>Web: </a:t>
            </a:r>
            <a:r>
              <a:rPr lang="en-GB" sz="1000" u="sng" dirty="0">
                <a:hlinkClick r:id="rId2"/>
              </a:rPr>
              <a:t>http://www.urbanvalleyresort.com</a:t>
            </a:r>
            <a:endParaRPr lang="en-US" sz="1000" dirty="0"/>
          </a:p>
          <a:p>
            <a:r>
              <a:rPr lang="it-IT" sz="1000" dirty="0"/>
              <a:t> </a:t>
            </a:r>
            <a:endParaRPr lang="en-US" sz="1000" dirty="0"/>
          </a:p>
          <a:p>
            <a:r>
              <a:rPr lang="it-IT" sz="1000" dirty="0"/>
              <a:t>Gli organizzatori potranno utilizzare anche un albergo a tre stelle che si trova vicino al suddetto albergo in caso di una forte richiesta.</a:t>
            </a:r>
            <a:endParaRPr lang="en-US" sz="1000" dirty="0"/>
          </a:p>
          <a:p>
            <a:r>
              <a:rPr lang="en-GB" sz="800" dirty="0"/>
              <a:t>	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29" name="TextBox 28"/>
          <p:cNvSpPr txBox="1"/>
          <p:nvPr/>
        </p:nvSpPr>
        <p:spPr>
          <a:xfrm>
            <a:off x="1805" y="4773175"/>
            <a:ext cx="4436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b="1" dirty="0"/>
              <a:t>-------------------------------------------------------------------------------------------------------------------------</a:t>
            </a:r>
          </a:p>
          <a:p>
            <a:endParaRPr lang="en-US" sz="900" b="1" dirty="0"/>
          </a:p>
        </p:txBody>
      </p:sp>
      <p:sp>
        <p:nvSpPr>
          <p:cNvPr id="31" name="TextBox 30"/>
          <p:cNvSpPr txBox="1"/>
          <p:nvPr/>
        </p:nvSpPr>
        <p:spPr>
          <a:xfrm>
            <a:off x="1805" y="2638"/>
            <a:ext cx="4418936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b="1" dirty="0" err="1"/>
              <a:t>Programma</a:t>
            </a:r>
            <a:endParaRPr lang="en-GB" sz="1400" b="1" dirty="0"/>
          </a:p>
          <a:p>
            <a:endParaRPr lang="en-GB" sz="1000" b="1" dirty="0"/>
          </a:p>
          <a:p>
            <a:r>
              <a:rPr lang="it-IT" sz="1000" b="1" dirty="0"/>
              <a:t>Prima del Rally - Giovedì sera – 25 aprile</a:t>
            </a:r>
            <a:endParaRPr lang="en-US" sz="1000" dirty="0"/>
          </a:p>
          <a:p>
            <a:r>
              <a:rPr lang="it-IT" sz="1000" dirty="0"/>
              <a:t>Dare il benvenuto ai partecipanti quando arrivano e accompagnarli in albergo.</a:t>
            </a:r>
            <a:endParaRPr lang="en-US" sz="1000" dirty="0"/>
          </a:p>
          <a:p>
            <a:r>
              <a:rPr lang="it-IT" sz="1000" b="1" dirty="0"/>
              <a:t> </a:t>
            </a:r>
            <a:endParaRPr lang="en-US" sz="1000" dirty="0"/>
          </a:p>
          <a:p>
            <a:r>
              <a:rPr lang="it-IT" sz="1000" b="1" dirty="0"/>
              <a:t>Venerdì 26 aprile</a:t>
            </a:r>
            <a:endParaRPr lang="en-US" sz="1000" dirty="0"/>
          </a:p>
          <a:p>
            <a:r>
              <a:rPr lang="it-IT" sz="1000" dirty="0"/>
              <a:t>08.30 - Assemblaggio all’ingresso dell’Albergo </a:t>
            </a:r>
            <a:r>
              <a:rPr lang="en-GB" sz="1000" dirty="0"/>
              <a:t>Urban Valley Resort &amp; Spa </a:t>
            </a:r>
            <a:endParaRPr lang="en-US" sz="1000" dirty="0"/>
          </a:p>
          <a:p>
            <a:r>
              <a:rPr lang="it-IT" sz="1000" dirty="0"/>
              <a:t>09.00 - Inizio giro e rifornimento </a:t>
            </a:r>
            <a:endParaRPr lang="en-US" sz="1000" dirty="0"/>
          </a:p>
          <a:p>
            <a:r>
              <a:rPr lang="it-IT" sz="1000" dirty="0"/>
              <a:t>10.15 - Percorso panoramico di Gozo con visita culturale.</a:t>
            </a:r>
            <a:endParaRPr lang="en-US" sz="1000" dirty="0"/>
          </a:p>
          <a:p>
            <a:r>
              <a:rPr lang="it-IT" sz="1000" dirty="0"/>
              <a:t>13.00 - Pranzo</a:t>
            </a:r>
            <a:endParaRPr lang="en-US" sz="1000" dirty="0"/>
          </a:p>
          <a:p>
            <a:r>
              <a:rPr lang="it-IT" sz="1000" dirty="0"/>
              <a:t>16.30 - Ritorno a Malta con il traghetto.</a:t>
            </a:r>
            <a:endParaRPr lang="en-US" sz="1000" dirty="0"/>
          </a:p>
          <a:p>
            <a:r>
              <a:rPr lang="it-IT" sz="1000" dirty="0"/>
              <a:t>20.30 - Cena</a:t>
            </a:r>
            <a:endParaRPr lang="en-US" sz="1000" dirty="0"/>
          </a:p>
          <a:p>
            <a:r>
              <a:rPr lang="it-IT" sz="1000" b="1" dirty="0"/>
              <a:t> </a:t>
            </a:r>
            <a:endParaRPr lang="en-US" sz="1000" dirty="0"/>
          </a:p>
          <a:p>
            <a:r>
              <a:rPr lang="it-IT" sz="1000" b="1" dirty="0"/>
              <a:t>Sabato 27 aprile</a:t>
            </a:r>
            <a:endParaRPr lang="en-US" sz="1000" dirty="0"/>
          </a:p>
          <a:p>
            <a:r>
              <a:rPr lang="it-IT" sz="1000" dirty="0"/>
              <a:t>09.00 - Inizio giro e rifornimento. Percorso panoramico lungo la costa orientale</a:t>
            </a:r>
            <a:endParaRPr lang="en-US" sz="1000" dirty="0"/>
          </a:p>
          <a:p>
            <a:r>
              <a:rPr lang="it-IT" sz="1000" dirty="0"/>
              <a:t>10.15 - Fermata a Valletta – Visita culturale al Lascaris War Rooms. </a:t>
            </a:r>
            <a:endParaRPr lang="en-US" sz="1000" dirty="0"/>
          </a:p>
          <a:p>
            <a:r>
              <a:rPr lang="it-IT" sz="1000" dirty="0"/>
              <a:t>13.00 - Proseguimento giro e pranzo. </a:t>
            </a:r>
            <a:endParaRPr lang="en-US" sz="1000" dirty="0"/>
          </a:p>
          <a:p>
            <a:r>
              <a:rPr lang="it-IT" sz="1000" dirty="0"/>
              <a:t>16.30 - Continuazione del percorso panoramico di Malta e rientro in albergo. </a:t>
            </a:r>
            <a:endParaRPr lang="en-US" sz="1000" dirty="0"/>
          </a:p>
          <a:p>
            <a:r>
              <a:rPr lang="it-IT" sz="1000" dirty="0"/>
              <a:t>20.00 - Cena</a:t>
            </a:r>
            <a:r>
              <a:rPr lang="it-IT" sz="1000" b="1" dirty="0"/>
              <a:t/>
            </a:r>
            <a:br>
              <a:rPr lang="it-IT" sz="1000" b="1" dirty="0"/>
            </a:br>
            <a:r>
              <a:rPr lang="it-IT" sz="1000" b="1" dirty="0"/>
              <a:t> </a:t>
            </a:r>
            <a:endParaRPr lang="en-US" sz="1000" dirty="0"/>
          </a:p>
          <a:p>
            <a:r>
              <a:rPr lang="it-IT" sz="1000" b="1" dirty="0"/>
              <a:t>Domenica 28 Aprile</a:t>
            </a:r>
            <a:endParaRPr lang="en-US" sz="1000" dirty="0"/>
          </a:p>
          <a:p>
            <a:r>
              <a:rPr lang="it-IT" sz="1000" dirty="0"/>
              <a:t>09.00 - Inizio giro e rifornimento – Continuazione del percorso panoramico di Malta</a:t>
            </a:r>
            <a:endParaRPr lang="en-US" sz="1000" dirty="0"/>
          </a:p>
          <a:p>
            <a:r>
              <a:rPr lang="it-IT" sz="1000" dirty="0"/>
              <a:t>11.00 - Fermata a luogo di interesso Esplora a Bighi </a:t>
            </a:r>
            <a:endParaRPr lang="en-US" sz="1000" dirty="0"/>
          </a:p>
          <a:p>
            <a:r>
              <a:rPr lang="it-IT" sz="1000" dirty="0"/>
              <a:t>13.00 - Proseguimento giro e pranzo.</a:t>
            </a:r>
            <a:endParaRPr lang="en-US" sz="1000" dirty="0"/>
          </a:p>
          <a:p>
            <a:r>
              <a:rPr lang="it-IT" sz="1000" dirty="0"/>
              <a:t>16.00 - Rientro in albergo</a:t>
            </a:r>
            <a:endParaRPr lang="en-US" sz="1000" dirty="0"/>
          </a:p>
          <a:p>
            <a:r>
              <a:rPr lang="it-IT" sz="1000" b="1" dirty="0"/>
              <a:t> </a:t>
            </a:r>
            <a:endParaRPr lang="en-US" sz="1000" dirty="0"/>
          </a:p>
          <a:p>
            <a:r>
              <a:rPr lang="it-IT" sz="1000" b="1" dirty="0"/>
              <a:t>Fine Manifestazione – Tempo Libero</a:t>
            </a:r>
            <a:endParaRPr lang="en-US" sz="1000" dirty="0"/>
          </a:p>
          <a:p>
            <a:r>
              <a:rPr lang="it-IT" sz="1000" b="1" dirty="0"/>
              <a:t> </a:t>
            </a:r>
            <a:endParaRPr lang="en-US" sz="1000" dirty="0"/>
          </a:p>
          <a:p>
            <a:r>
              <a:rPr lang="it-IT" sz="1000" b="1" dirty="0"/>
              <a:t>Lunedì 29 Aprile</a:t>
            </a:r>
            <a:endParaRPr lang="en-US" sz="1000" dirty="0"/>
          </a:p>
          <a:p>
            <a:r>
              <a:rPr lang="it-IT" sz="1000" dirty="0"/>
              <a:t>Scorta dei motociclisti Italiani al traghetto</a:t>
            </a:r>
            <a:endParaRPr lang="en-US" sz="1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63E0E0D-1041-403B-BD0B-2F6C31CDAA52}"/>
              </a:ext>
            </a:extLst>
          </p:cNvPr>
          <p:cNvSpPr txBox="1"/>
          <p:nvPr/>
        </p:nvSpPr>
        <p:spPr>
          <a:xfrm>
            <a:off x="4572000" y="2430470"/>
            <a:ext cx="2380587" cy="22775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b="1" dirty="0" err="1"/>
              <a:t>Prezzi</a:t>
            </a:r>
            <a:endParaRPr lang="en-US" sz="1400" b="1" dirty="0"/>
          </a:p>
          <a:p>
            <a:pPr marL="228600" indent="-228600">
              <a:buFont typeface="+mj-lt"/>
              <a:buAutoNum type="arabicPeriod"/>
            </a:pPr>
            <a:r>
              <a:rPr lang="it-IT" sz="1000" dirty="0"/>
              <a:t>Pacchetto completo a persona che prevede la sistemazione per 4 notti (B&amp;B) in camera doppia o matrimoniale, i pasti, parcheggio e biglietti  - €355.</a:t>
            </a:r>
            <a:endParaRPr lang="en-US" sz="1000" dirty="0"/>
          </a:p>
          <a:p>
            <a:pPr marL="228600" lvl="0" indent="-228600">
              <a:buFont typeface="+mj-lt"/>
              <a:buAutoNum type="arabicPeriod"/>
            </a:pPr>
            <a:r>
              <a:rPr lang="it-IT" sz="1000" dirty="0"/>
              <a:t>Pacchetto completo a persona che prevede la sistemazione per 4 notti (B&amp;B) in camera singola, i pasti, parcheggio e biglietti  - €515.</a:t>
            </a:r>
            <a:endParaRPr lang="en-US" sz="1000" dirty="0"/>
          </a:p>
          <a:p>
            <a:r>
              <a:rPr lang="en-GB" sz="800" dirty="0"/>
              <a:t>	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pic>
        <p:nvPicPr>
          <p:cNvPr id="18" name="Picture 2" descr="C:\Users\stephanie.farrugia\Desktop\2015 Rally - Brochure\logo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6200000">
            <a:off x="6117090" y="3985761"/>
            <a:ext cx="1700244" cy="2255693"/>
          </a:xfrm>
          <a:prstGeom prst="rect">
            <a:avLst/>
          </a:prstGeom>
          <a:noFill/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2050AE70-48C4-4C5D-BB38-80205057159A}"/>
              </a:ext>
            </a:extLst>
          </p:cNvPr>
          <p:cNvSpPr txBox="1"/>
          <p:nvPr/>
        </p:nvSpPr>
        <p:spPr>
          <a:xfrm>
            <a:off x="7030505" y="4248"/>
            <a:ext cx="2155482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b="1" dirty="0"/>
              <a:t>Prenotazione</a:t>
            </a:r>
            <a:endParaRPr lang="en-US" sz="1400" dirty="0"/>
          </a:p>
          <a:p>
            <a:r>
              <a:rPr lang="it-IT" sz="1000" dirty="0"/>
              <a:t>La prenotazione è su base primo-arrivato-primo-servito. Si prega di completare il modulo e di mandare una sanzione via email a </a:t>
            </a:r>
            <a:r>
              <a:rPr lang="it-IT" sz="1000" u="sng" dirty="0">
                <a:hlinkClick r:id="rId4"/>
              </a:rPr>
              <a:t>szerafa1@gmail.com</a:t>
            </a:r>
            <a:endParaRPr lang="en-US" sz="1000" dirty="0"/>
          </a:p>
          <a:p>
            <a:r>
              <a:rPr lang="it-IT" sz="1000" dirty="0"/>
              <a:t>Le prenotazioni devono essere inoltrate non oltre il mercoledì 31 marzo 2019. Il pagamento, per intero, sarà versato al momento della registrazione.</a:t>
            </a:r>
            <a:endParaRPr lang="en-US" sz="1000" dirty="0"/>
          </a:p>
          <a:p>
            <a:r>
              <a:rPr lang="en-GB" sz="1000" b="1" dirty="0"/>
              <a:t> </a:t>
            </a:r>
            <a:endParaRPr lang="en-US" sz="1000" dirty="0"/>
          </a:p>
          <a:p>
            <a:r>
              <a:rPr lang="en-GB" sz="1000" b="1" dirty="0" err="1"/>
              <a:t>Catamaranno</a:t>
            </a:r>
            <a:r>
              <a:rPr lang="en-GB" sz="1000" b="1" dirty="0"/>
              <a:t> di </a:t>
            </a:r>
            <a:r>
              <a:rPr lang="en-GB" sz="1000" b="1" dirty="0" err="1"/>
              <a:t>Virtu</a:t>
            </a:r>
            <a:r>
              <a:rPr lang="en-GB" sz="1000" b="1" dirty="0"/>
              <a:t> Ferries </a:t>
            </a:r>
            <a:endParaRPr lang="en-US" sz="1000" dirty="0"/>
          </a:p>
          <a:p>
            <a:r>
              <a:rPr lang="en-GB" sz="1000" dirty="0" err="1"/>
              <a:t>Notizia</a:t>
            </a:r>
            <a:r>
              <a:rPr lang="en-GB" sz="1000" dirty="0"/>
              <a:t> </a:t>
            </a:r>
            <a:r>
              <a:rPr lang="en-GB" sz="1000" dirty="0" err="1"/>
              <a:t>Importante</a:t>
            </a:r>
            <a:r>
              <a:rPr lang="en-GB" sz="1000" dirty="0"/>
              <a:t>: A causa di </a:t>
            </a:r>
            <a:r>
              <a:rPr lang="en-GB" sz="1000" dirty="0" err="1"/>
              <a:t>problemi</a:t>
            </a:r>
            <a:r>
              <a:rPr lang="en-GB" sz="1000" dirty="0"/>
              <a:t> di </a:t>
            </a:r>
            <a:r>
              <a:rPr lang="en-GB" sz="1000" dirty="0" err="1"/>
              <a:t>spazio</a:t>
            </a:r>
            <a:r>
              <a:rPr lang="en-GB" sz="1000" dirty="0"/>
              <a:t> </a:t>
            </a:r>
            <a:r>
              <a:rPr lang="en-GB" sz="1000" dirty="0" err="1"/>
              <a:t>sul</a:t>
            </a:r>
            <a:r>
              <a:rPr lang="en-GB" sz="1000" dirty="0"/>
              <a:t> traghetto ne’ </a:t>
            </a:r>
            <a:r>
              <a:rPr lang="en-GB" sz="1000" dirty="0" err="1"/>
              <a:t>anni</a:t>
            </a:r>
            <a:r>
              <a:rPr lang="en-GB" sz="1000" dirty="0"/>
              <a:t> </a:t>
            </a:r>
            <a:r>
              <a:rPr lang="en-GB" sz="1000" dirty="0" err="1"/>
              <a:t>precedenti</a:t>
            </a:r>
            <a:r>
              <a:rPr lang="en-GB" sz="1000" dirty="0"/>
              <a:t>, vi </a:t>
            </a:r>
            <a:r>
              <a:rPr lang="en-GB" sz="1000" dirty="0" err="1"/>
              <a:t>consigliamo</a:t>
            </a:r>
            <a:r>
              <a:rPr lang="en-GB" sz="1000" dirty="0"/>
              <a:t> di </a:t>
            </a:r>
            <a:r>
              <a:rPr lang="en-GB" sz="1000" dirty="0" err="1"/>
              <a:t>prenotare</a:t>
            </a:r>
            <a:r>
              <a:rPr lang="en-GB" sz="1000" dirty="0"/>
              <a:t> </a:t>
            </a:r>
            <a:r>
              <a:rPr lang="en-GB" sz="1000" dirty="0" err="1"/>
              <a:t>il</a:t>
            </a:r>
            <a:r>
              <a:rPr lang="en-GB" sz="1000" dirty="0"/>
              <a:t> traghetto </a:t>
            </a:r>
            <a:r>
              <a:rPr lang="en-GB" sz="1000" dirty="0" err="1"/>
              <a:t>il</a:t>
            </a:r>
            <a:r>
              <a:rPr lang="en-GB" sz="1000" dirty="0"/>
              <a:t> primo </a:t>
            </a:r>
            <a:r>
              <a:rPr lang="en-GB" sz="1000" dirty="0" err="1"/>
              <a:t>che</a:t>
            </a:r>
            <a:r>
              <a:rPr lang="en-GB" sz="1000" dirty="0"/>
              <a:t> </a:t>
            </a:r>
            <a:r>
              <a:rPr lang="en-GB" sz="1000" dirty="0" err="1"/>
              <a:t>possibile</a:t>
            </a:r>
            <a:r>
              <a:rPr lang="en-GB" sz="1000" dirty="0"/>
              <a:t>. </a:t>
            </a:r>
          </a:p>
          <a:p>
            <a:r>
              <a:rPr lang="en-GB" sz="1000" dirty="0"/>
              <a:t>Per </a:t>
            </a:r>
            <a:r>
              <a:rPr lang="en-GB" sz="1000" dirty="0" err="1"/>
              <a:t>informazione</a:t>
            </a:r>
            <a:r>
              <a:rPr lang="en-GB" sz="1000" dirty="0"/>
              <a:t> </a:t>
            </a:r>
            <a:r>
              <a:rPr lang="en-GB" sz="1000" dirty="0" err="1"/>
              <a:t>visita</a:t>
            </a:r>
            <a:r>
              <a:rPr lang="en-GB" sz="1000" dirty="0"/>
              <a:t> </a:t>
            </a:r>
            <a:r>
              <a:rPr lang="en-GB" sz="1000" dirty="0" err="1"/>
              <a:t>il</a:t>
            </a:r>
            <a:r>
              <a:rPr lang="en-GB" sz="1000" dirty="0"/>
              <a:t> </a:t>
            </a:r>
            <a:r>
              <a:rPr lang="en-GB" sz="1000" dirty="0" err="1"/>
              <a:t>sito</a:t>
            </a:r>
            <a:r>
              <a:rPr lang="en-GB" sz="1000" dirty="0"/>
              <a:t>: </a:t>
            </a:r>
            <a:r>
              <a:rPr lang="en-GB" sz="1000" u="sng" dirty="0">
                <a:hlinkClick r:id="rId5"/>
              </a:rPr>
              <a:t>www.virtuferries.com</a:t>
            </a:r>
            <a:endParaRPr lang="en-US" sz="1000" dirty="0"/>
          </a:p>
          <a:p>
            <a:r>
              <a:rPr lang="it-IT" sz="1000" dirty="0"/>
              <a:t> </a:t>
            </a:r>
            <a:endParaRPr lang="en-US" sz="1000" dirty="0"/>
          </a:p>
          <a:p>
            <a:r>
              <a:rPr lang="it-IT" sz="1000" dirty="0"/>
              <a:t>Per chiarimenti o ulteriori informazioni, inviare un email a Stephen Zerafa: </a:t>
            </a:r>
            <a:r>
              <a:rPr lang="it-IT" sz="1000" u="sng" dirty="0">
                <a:hlinkClick r:id="rId4"/>
              </a:rPr>
              <a:t>szerafa1@gmail.com</a:t>
            </a:r>
            <a:r>
              <a:rPr lang="it-IT" sz="1000" dirty="0"/>
              <a:t> o contattare il numero di telefono cellulare 00356 79440966</a:t>
            </a:r>
            <a:endParaRPr lang="en-US" sz="1000" dirty="0"/>
          </a:p>
          <a:p>
            <a:r>
              <a:rPr lang="en-GB" sz="1000" dirty="0"/>
              <a:t>	</a:t>
            </a:r>
          </a:p>
          <a:p>
            <a:endParaRPr lang="en-GB" sz="1000" dirty="0"/>
          </a:p>
          <a:p>
            <a:endParaRPr lang="en-GB" sz="1000" dirty="0"/>
          </a:p>
          <a:p>
            <a:endParaRPr lang="en-GB" sz="1000" dirty="0"/>
          </a:p>
        </p:txBody>
      </p:sp>
      <p:sp>
        <p:nvSpPr>
          <p:cNvPr id="17" name="Rectangle 3">
            <a:extLst>
              <a:ext uri="{FF2B5EF4-FFF2-40B4-BE49-F238E27FC236}">
                <a16:creationId xmlns:a16="http://schemas.microsoft.com/office/drawing/2014/main" xmlns="" id="{A7321E89-CEBE-4EE9-9F2C-BAEDBD343D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96432" y="5594534"/>
            <a:ext cx="3802644" cy="14157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000" dirty="0">
                <a:solidFill>
                  <a:srgbClr val="000000"/>
                </a:solidFill>
                <a:latin typeface="Arial" panose="020B0604020202020204" pitchFamily="34" charset="0"/>
              </a:rPr>
              <a:t>Historic Motorcycle Club - Malta</a:t>
            </a:r>
            <a:endParaRPr lang="en-US" sz="20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Raduno Internazionale Moto d’Epoca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1400" dirty="0">
                <a:solidFill>
                  <a:srgbClr val="000000"/>
                </a:solidFill>
                <a:latin typeface="Arial" panose="020B0604020202020204" pitchFamily="34" charset="0"/>
              </a:rPr>
              <a:t>26 – 28 Aprile, 2019</a:t>
            </a:r>
            <a:endParaRPr lang="en-US" sz="14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3546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294</Words>
  <Application>Microsoft Office PowerPoint</Application>
  <PresentationFormat>On-screen Show (4:3)</PresentationFormat>
  <Paragraphs>80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Stef</dc:creator>
  <cp:lastModifiedBy>Martin Hignett</cp:lastModifiedBy>
  <cp:revision>47</cp:revision>
  <dcterms:created xsi:type="dcterms:W3CDTF">2014-10-19T16:43:53Z</dcterms:created>
  <dcterms:modified xsi:type="dcterms:W3CDTF">2019-01-25T09:29:51Z</dcterms:modified>
</cp:coreProperties>
</file>